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d9495d4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d9495d4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fea9f7b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4fea9f7b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7d9f502d9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7d9f502d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d9f502d9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7d9f502d9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 y="0"/>
            <a:ext cx="5857875" cy="4324350"/>
          </a:xfrm>
          <a:prstGeom prst="rect">
            <a:avLst/>
          </a:prstGeom>
          <a:noFill/>
          <a:ln>
            <a:noFill/>
          </a:ln>
        </p:spPr>
      </p:pic>
      <p:sp>
        <p:nvSpPr>
          <p:cNvPr id="55" name="Google Shape;55;p13"/>
          <p:cNvSpPr txBox="1"/>
          <p:nvPr>
            <p:ph type="ctrTitle"/>
          </p:nvPr>
        </p:nvSpPr>
        <p:spPr>
          <a:xfrm>
            <a:off x="803450" y="-66150"/>
            <a:ext cx="8520600" cy="996600"/>
          </a:xfrm>
          <a:prstGeom prst="rect">
            <a:avLst/>
          </a:prstGeom>
          <a:noFill/>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9FC5E8"/>
                </a:solidFill>
                <a:latin typeface="Comic Sans MS"/>
                <a:ea typeface="Comic Sans MS"/>
                <a:cs typeface="Comic Sans MS"/>
                <a:sym typeface="Comic Sans MS"/>
              </a:rPr>
              <a:t> De</a:t>
            </a:r>
            <a:r>
              <a:rPr lang="en">
                <a:solidFill>
                  <a:srgbClr val="9FC5E8"/>
                </a:solidFill>
                <a:latin typeface="Comic Sans MS"/>
                <a:ea typeface="Comic Sans MS"/>
                <a:cs typeface="Comic Sans MS"/>
                <a:sym typeface="Comic Sans MS"/>
              </a:rPr>
              <a:t>cember’s Newsletter</a:t>
            </a:r>
            <a:r>
              <a:rPr lang="en"/>
              <a:t> </a:t>
            </a:r>
            <a:endParaRPr/>
          </a:p>
        </p:txBody>
      </p:sp>
      <p:sp>
        <p:nvSpPr>
          <p:cNvPr id="56" name="Google Shape;56;p13"/>
          <p:cNvSpPr txBox="1"/>
          <p:nvPr>
            <p:ph idx="1" type="subTitle"/>
          </p:nvPr>
        </p:nvSpPr>
        <p:spPr>
          <a:xfrm>
            <a:off x="364875" y="1528450"/>
            <a:ext cx="8579700" cy="36948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sz="2400">
                <a:solidFill>
                  <a:schemeClr val="dk1"/>
                </a:solidFill>
              </a:rPr>
              <a:t>Welcome to December! We have a few exciting things going on this month. In this newsletter we will go over upcoming events, student of the month for October, and December’s birthdays. As we get closer to the </a:t>
            </a:r>
            <a:r>
              <a:rPr lang="en" sz="2400">
                <a:solidFill>
                  <a:schemeClr val="dk1"/>
                </a:solidFill>
              </a:rPr>
              <a:t>holidays</a:t>
            </a:r>
            <a:r>
              <a:rPr lang="en" sz="2400">
                <a:solidFill>
                  <a:schemeClr val="dk1"/>
                </a:solidFill>
              </a:rPr>
              <a:t> let’s </a:t>
            </a:r>
            <a:r>
              <a:rPr lang="en" sz="2400">
                <a:solidFill>
                  <a:schemeClr val="dk1"/>
                </a:solidFill>
              </a:rPr>
              <a:t>remember</a:t>
            </a:r>
            <a:r>
              <a:rPr lang="en" sz="2400">
                <a:solidFill>
                  <a:schemeClr val="dk1"/>
                </a:solidFill>
              </a:rPr>
              <a:t> to bundle up for the cooler weather and remember to wash your hands!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4815200" y="1723625"/>
            <a:ext cx="1738200" cy="4515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p:nvPr/>
        </p:nvSpPr>
        <p:spPr>
          <a:xfrm>
            <a:off x="7294875" y="4360350"/>
            <a:ext cx="1528500" cy="5184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ph type="title"/>
          </p:nvPr>
        </p:nvSpPr>
        <p:spPr>
          <a:xfrm>
            <a:off x="0" y="238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9900"/>
                </a:solidFill>
              </a:rPr>
              <a:t> </a:t>
            </a:r>
            <a:r>
              <a:rPr lang="en" sz="3133">
                <a:solidFill>
                  <a:srgbClr val="FF9900"/>
                </a:solidFill>
                <a:latin typeface="Comic Sans MS"/>
                <a:ea typeface="Comic Sans MS"/>
                <a:cs typeface="Comic Sans MS"/>
                <a:sym typeface="Comic Sans MS"/>
              </a:rPr>
              <a:t>Student</a:t>
            </a:r>
            <a:r>
              <a:rPr lang="en" sz="3133">
                <a:solidFill>
                  <a:srgbClr val="FF9900"/>
                </a:solidFill>
                <a:latin typeface="Comic Sans MS"/>
                <a:ea typeface="Comic Sans MS"/>
                <a:cs typeface="Comic Sans MS"/>
                <a:sym typeface="Comic Sans MS"/>
              </a:rPr>
              <a:t> of the Month for October!</a:t>
            </a:r>
            <a:endParaRPr sz="3133">
              <a:solidFill>
                <a:srgbClr val="FF9900"/>
              </a:solidFill>
              <a:latin typeface="Comic Sans MS"/>
              <a:ea typeface="Comic Sans MS"/>
              <a:cs typeface="Comic Sans MS"/>
              <a:sym typeface="Comic Sans MS"/>
            </a:endParaRPr>
          </a:p>
        </p:txBody>
      </p:sp>
      <p:sp>
        <p:nvSpPr>
          <p:cNvPr id="64" name="Google Shape;64;p14"/>
          <p:cNvSpPr/>
          <p:nvPr/>
        </p:nvSpPr>
        <p:spPr>
          <a:xfrm>
            <a:off x="444950" y="4142700"/>
            <a:ext cx="1275900" cy="5355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444950" y="4272600"/>
            <a:ext cx="18873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Grace Counts</a:t>
            </a:r>
            <a:endParaRPr/>
          </a:p>
        </p:txBody>
      </p:sp>
      <p:sp>
        <p:nvSpPr>
          <p:cNvPr id="66" name="Google Shape;66;p14"/>
          <p:cNvSpPr txBox="1"/>
          <p:nvPr/>
        </p:nvSpPr>
        <p:spPr>
          <a:xfrm>
            <a:off x="7364425" y="4506600"/>
            <a:ext cx="1887300" cy="2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Chase Jones</a:t>
            </a:r>
            <a:endParaRPr/>
          </a:p>
        </p:txBody>
      </p:sp>
      <p:sp>
        <p:nvSpPr>
          <p:cNvPr id="67" name="Google Shape;67;p14"/>
          <p:cNvSpPr txBox="1"/>
          <p:nvPr/>
        </p:nvSpPr>
        <p:spPr>
          <a:xfrm>
            <a:off x="4773950" y="1727100"/>
            <a:ext cx="1820700" cy="2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Za’meerah Johnson</a:t>
            </a:r>
            <a:endParaRPr/>
          </a:p>
        </p:txBody>
      </p:sp>
      <p:sp>
        <p:nvSpPr>
          <p:cNvPr id="68" name="Google Shape;68;p14"/>
          <p:cNvSpPr/>
          <p:nvPr/>
        </p:nvSpPr>
        <p:spPr>
          <a:xfrm>
            <a:off x="2238813" y="1580850"/>
            <a:ext cx="1738200" cy="5184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nvSpPr>
        <p:spPr>
          <a:xfrm>
            <a:off x="2343675" y="1580850"/>
            <a:ext cx="1528500" cy="2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Jayce Arsanis </a:t>
            </a:r>
            <a:endParaRPr/>
          </a:p>
        </p:txBody>
      </p:sp>
      <p:pic>
        <p:nvPicPr>
          <p:cNvPr id="70" name="Google Shape;70;p14"/>
          <p:cNvPicPr preferRelativeResize="0"/>
          <p:nvPr/>
        </p:nvPicPr>
        <p:blipFill>
          <a:blip r:embed="rId3">
            <a:alphaModFix/>
          </a:blip>
          <a:stretch>
            <a:fillRect/>
          </a:stretch>
        </p:blipFill>
        <p:spPr>
          <a:xfrm>
            <a:off x="115900" y="1506300"/>
            <a:ext cx="1934011" cy="2568648"/>
          </a:xfrm>
          <a:prstGeom prst="rect">
            <a:avLst/>
          </a:prstGeom>
          <a:noFill/>
          <a:ln>
            <a:noFill/>
          </a:ln>
        </p:spPr>
      </p:pic>
      <p:pic>
        <p:nvPicPr>
          <p:cNvPr id="71" name="Google Shape;71;p14"/>
          <p:cNvPicPr preferRelativeResize="0"/>
          <p:nvPr/>
        </p:nvPicPr>
        <p:blipFill>
          <a:blip r:embed="rId4">
            <a:alphaModFix/>
          </a:blip>
          <a:stretch>
            <a:fillRect/>
          </a:stretch>
        </p:blipFill>
        <p:spPr>
          <a:xfrm>
            <a:off x="7178675" y="1215963"/>
            <a:ext cx="1820699" cy="3149322"/>
          </a:xfrm>
          <a:prstGeom prst="rect">
            <a:avLst/>
          </a:prstGeom>
          <a:noFill/>
          <a:ln>
            <a:noFill/>
          </a:ln>
        </p:spPr>
      </p:pic>
      <p:pic>
        <p:nvPicPr>
          <p:cNvPr id="72" name="Google Shape;72;p14"/>
          <p:cNvPicPr preferRelativeResize="0"/>
          <p:nvPr/>
        </p:nvPicPr>
        <p:blipFill>
          <a:blip r:embed="rId5">
            <a:alphaModFix/>
          </a:blip>
          <a:stretch>
            <a:fillRect/>
          </a:stretch>
        </p:blipFill>
        <p:spPr>
          <a:xfrm>
            <a:off x="2238829" y="2099250"/>
            <a:ext cx="1738199" cy="2934753"/>
          </a:xfrm>
          <a:prstGeom prst="rect">
            <a:avLst/>
          </a:prstGeom>
          <a:noFill/>
          <a:ln>
            <a:noFill/>
          </a:ln>
        </p:spPr>
      </p:pic>
      <p:pic>
        <p:nvPicPr>
          <p:cNvPr id="73" name="Google Shape;73;p14"/>
          <p:cNvPicPr preferRelativeResize="0"/>
          <p:nvPr/>
        </p:nvPicPr>
        <p:blipFill>
          <a:blip r:embed="rId6">
            <a:alphaModFix/>
          </a:blip>
          <a:stretch>
            <a:fillRect/>
          </a:stretch>
        </p:blipFill>
        <p:spPr>
          <a:xfrm>
            <a:off x="4703725" y="2252325"/>
            <a:ext cx="1934001" cy="26286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120">
                <a:solidFill>
                  <a:srgbClr val="BF9000"/>
                </a:solidFill>
                <a:latin typeface="Comic Sans MS"/>
                <a:ea typeface="Comic Sans MS"/>
                <a:cs typeface="Comic Sans MS"/>
                <a:sym typeface="Comic Sans MS"/>
              </a:rPr>
              <a:t>TRUNK and Treat</a:t>
            </a:r>
            <a:endParaRPr sz="4120">
              <a:solidFill>
                <a:srgbClr val="BF9000"/>
              </a:solidFill>
              <a:latin typeface="Comic Sans MS"/>
              <a:ea typeface="Comic Sans MS"/>
              <a:cs typeface="Comic Sans MS"/>
              <a:sym typeface="Comic Sans MS"/>
            </a:endParaRPr>
          </a:p>
        </p:txBody>
      </p:sp>
      <p:sp>
        <p:nvSpPr>
          <p:cNvPr id="79" name="Google Shape;7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had our annual Trunk and Treat on October 31st and we would like to give a HUGE thank you to everyone who participated! It was so exciting to see all the different decorations!</a:t>
            </a:r>
            <a:endParaRPr/>
          </a:p>
        </p:txBody>
      </p:sp>
      <p:pic>
        <p:nvPicPr>
          <p:cNvPr id="80" name="Google Shape;80;p15"/>
          <p:cNvPicPr preferRelativeResize="0"/>
          <p:nvPr/>
        </p:nvPicPr>
        <p:blipFill>
          <a:blip r:embed="rId3">
            <a:alphaModFix/>
          </a:blip>
          <a:stretch>
            <a:fillRect/>
          </a:stretch>
        </p:blipFill>
        <p:spPr>
          <a:xfrm>
            <a:off x="6449601" y="1956150"/>
            <a:ext cx="2326599" cy="3064223"/>
          </a:xfrm>
          <a:prstGeom prst="rect">
            <a:avLst/>
          </a:prstGeom>
          <a:noFill/>
          <a:ln>
            <a:noFill/>
          </a:ln>
        </p:spPr>
      </p:pic>
      <p:pic>
        <p:nvPicPr>
          <p:cNvPr id="81" name="Google Shape;81;p15"/>
          <p:cNvPicPr preferRelativeResize="0"/>
          <p:nvPr/>
        </p:nvPicPr>
        <p:blipFill>
          <a:blip r:embed="rId4">
            <a:alphaModFix/>
          </a:blip>
          <a:stretch>
            <a:fillRect/>
          </a:stretch>
        </p:blipFill>
        <p:spPr>
          <a:xfrm>
            <a:off x="3442838" y="2356575"/>
            <a:ext cx="2258323" cy="2568049"/>
          </a:xfrm>
          <a:prstGeom prst="rect">
            <a:avLst/>
          </a:prstGeom>
          <a:noFill/>
          <a:ln>
            <a:noFill/>
          </a:ln>
        </p:spPr>
      </p:pic>
      <p:pic>
        <p:nvPicPr>
          <p:cNvPr id="82" name="Google Shape;82;p15"/>
          <p:cNvPicPr preferRelativeResize="0"/>
          <p:nvPr/>
        </p:nvPicPr>
        <p:blipFill>
          <a:blip r:embed="rId5">
            <a:alphaModFix/>
          </a:blip>
          <a:stretch>
            <a:fillRect/>
          </a:stretch>
        </p:blipFill>
        <p:spPr>
          <a:xfrm>
            <a:off x="0" y="2197125"/>
            <a:ext cx="2804301" cy="2111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79750" y="0"/>
            <a:ext cx="9223751" cy="5143501"/>
          </a:xfrm>
          <a:prstGeom prst="rect">
            <a:avLst/>
          </a:prstGeom>
          <a:noFill/>
          <a:ln>
            <a:noFill/>
          </a:ln>
        </p:spPr>
      </p:pic>
      <p:sp>
        <p:nvSpPr>
          <p:cNvPr id="88" name="Google Shape;8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solidFill>
                  <a:srgbClr val="BF9000"/>
                </a:solidFill>
                <a:latin typeface="Comic Sans MS"/>
                <a:ea typeface="Comic Sans MS"/>
                <a:cs typeface="Comic Sans MS"/>
                <a:sym typeface="Comic Sans MS"/>
              </a:rPr>
              <a:t>September Birthdays!</a:t>
            </a:r>
            <a:endParaRPr sz="2720">
              <a:solidFill>
                <a:srgbClr val="BF9000"/>
              </a:solidFill>
              <a:latin typeface="Comic Sans MS"/>
              <a:ea typeface="Comic Sans MS"/>
              <a:cs typeface="Comic Sans MS"/>
              <a:sym typeface="Comic Sans MS"/>
            </a:endParaRPr>
          </a:p>
        </p:txBody>
      </p:sp>
      <p:sp>
        <p:nvSpPr>
          <p:cNvPr id="89" name="Google Shape;89;p16"/>
          <p:cNvSpPr txBox="1"/>
          <p:nvPr>
            <p:ph idx="1" type="body"/>
          </p:nvPr>
        </p:nvSpPr>
        <p:spPr>
          <a:xfrm>
            <a:off x="93000" y="1254025"/>
            <a:ext cx="8958000" cy="42483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4773">
              <a:solidFill>
                <a:schemeClr val="dk1"/>
              </a:solidFill>
            </a:endParaRPr>
          </a:p>
          <a:p>
            <a:pPr indent="0" lvl="0" marL="0" rtl="0" algn="l">
              <a:spcBef>
                <a:spcPts val="1200"/>
              </a:spcBef>
              <a:spcAft>
                <a:spcPts val="0"/>
              </a:spcAft>
              <a:buNone/>
            </a:pPr>
            <a:r>
              <a:rPr lang="en" sz="7161">
                <a:solidFill>
                  <a:schemeClr val="dk1"/>
                </a:solidFill>
              </a:rPr>
              <a:t>We want to wish the following students a very Happy Birthday!</a:t>
            </a:r>
            <a:endParaRPr sz="7161">
              <a:solidFill>
                <a:schemeClr val="dk1"/>
              </a:solidFill>
            </a:endParaRPr>
          </a:p>
          <a:p>
            <a:pPr indent="0" lvl="0" marL="0" rtl="0" algn="l">
              <a:spcBef>
                <a:spcPts val="1200"/>
              </a:spcBef>
              <a:spcAft>
                <a:spcPts val="0"/>
              </a:spcAft>
              <a:buNone/>
            </a:pPr>
            <a:r>
              <a:rPr b="1" lang="en" sz="7161">
                <a:solidFill>
                  <a:schemeClr val="dk1"/>
                </a:solidFill>
              </a:rPr>
              <a:t>Terryon Spivey         December 4th</a:t>
            </a:r>
            <a:endParaRPr b="1" sz="7161">
              <a:solidFill>
                <a:schemeClr val="dk1"/>
              </a:solidFill>
            </a:endParaRPr>
          </a:p>
          <a:p>
            <a:pPr indent="0" lvl="0" marL="0" rtl="0" algn="l">
              <a:spcBef>
                <a:spcPts val="1200"/>
              </a:spcBef>
              <a:spcAft>
                <a:spcPts val="0"/>
              </a:spcAft>
              <a:buNone/>
            </a:pPr>
            <a:r>
              <a:rPr b="1" lang="en" sz="7161">
                <a:solidFill>
                  <a:schemeClr val="dk1"/>
                </a:solidFill>
              </a:rPr>
              <a:t>Brook Virden            December 8th</a:t>
            </a:r>
            <a:endParaRPr b="1" sz="7161">
              <a:solidFill>
                <a:schemeClr val="dk1"/>
              </a:solidFill>
            </a:endParaRPr>
          </a:p>
          <a:p>
            <a:pPr indent="0" lvl="0" marL="0" rtl="0" algn="l">
              <a:spcBef>
                <a:spcPts val="1200"/>
              </a:spcBef>
              <a:spcAft>
                <a:spcPts val="0"/>
              </a:spcAft>
              <a:buNone/>
            </a:pPr>
            <a:r>
              <a:rPr b="1" lang="en" sz="7161">
                <a:solidFill>
                  <a:schemeClr val="dk1"/>
                </a:solidFill>
              </a:rPr>
              <a:t>JJ Rasmussen         December 9th</a:t>
            </a:r>
            <a:endParaRPr b="1" sz="7161">
              <a:solidFill>
                <a:schemeClr val="dk1"/>
              </a:solidFill>
            </a:endParaRPr>
          </a:p>
          <a:p>
            <a:pPr indent="0" lvl="0" marL="0" rtl="0" algn="l">
              <a:spcBef>
                <a:spcPts val="1200"/>
              </a:spcBef>
              <a:spcAft>
                <a:spcPts val="0"/>
              </a:spcAft>
              <a:buNone/>
            </a:pPr>
            <a:r>
              <a:rPr b="1" lang="en" sz="7161">
                <a:solidFill>
                  <a:schemeClr val="dk1"/>
                </a:solidFill>
              </a:rPr>
              <a:t>Jason Nelson           December 14th</a:t>
            </a:r>
            <a:endParaRPr b="1" sz="7161">
              <a:solidFill>
                <a:schemeClr val="dk1"/>
              </a:solidFill>
            </a:endParaRPr>
          </a:p>
          <a:p>
            <a:pPr indent="0" lvl="0" marL="0" rtl="0" algn="l">
              <a:spcBef>
                <a:spcPts val="1200"/>
              </a:spcBef>
              <a:spcAft>
                <a:spcPts val="0"/>
              </a:spcAft>
              <a:buNone/>
            </a:pPr>
            <a:r>
              <a:t/>
            </a:r>
            <a:endParaRPr b="1" sz="7161">
              <a:solidFill>
                <a:schemeClr val="dk1"/>
              </a:solidFill>
            </a:endParaRPr>
          </a:p>
          <a:p>
            <a:pPr indent="0" lvl="0" marL="0" rtl="0" algn="l">
              <a:spcBef>
                <a:spcPts val="1200"/>
              </a:spcBef>
              <a:spcAft>
                <a:spcPts val="0"/>
              </a:spcAft>
              <a:buNone/>
            </a:pPr>
            <a:r>
              <a:t/>
            </a:r>
            <a:endParaRPr b="1" sz="7161">
              <a:solidFill>
                <a:schemeClr val="dk1"/>
              </a:solidFill>
            </a:endParaRPr>
          </a:p>
          <a:p>
            <a:pPr indent="0" lvl="0" marL="0" rtl="0" algn="l">
              <a:spcBef>
                <a:spcPts val="1200"/>
              </a:spcBef>
              <a:spcAft>
                <a:spcPts val="0"/>
              </a:spcAft>
              <a:buNone/>
            </a:pPr>
            <a:r>
              <a:t/>
            </a:r>
            <a:endParaRPr b="1" sz="2300">
              <a:solidFill>
                <a:schemeClr val="dk1"/>
              </a:solidFill>
            </a:endParaRPr>
          </a:p>
          <a:p>
            <a:pPr indent="0" lvl="0" marL="0" rtl="0" algn="l">
              <a:spcBef>
                <a:spcPts val="1200"/>
              </a:spcBef>
              <a:spcAft>
                <a:spcPts val="0"/>
              </a:spcAft>
              <a:buNone/>
            </a:pPr>
            <a:r>
              <a:t/>
            </a:r>
            <a:endParaRPr b="1" sz="2100">
              <a:solidFill>
                <a:schemeClr val="dk1"/>
              </a:solidFill>
            </a:endParaRPr>
          </a:p>
          <a:p>
            <a:pPr indent="0" lvl="0" marL="0" rtl="0" algn="l">
              <a:spcBef>
                <a:spcPts val="1200"/>
              </a:spcBef>
              <a:spcAft>
                <a:spcPts val="0"/>
              </a:spcAft>
              <a:buNone/>
            </a:pPr>
            <a:r>
              <a:t/>
            </a:r>
            <a:endParaRPr b="1" sz="2100">
              <a:solidFill>
                <a:schemeClr val="dk1"/>
              </a:solidFill>
            </a:endParaRPr>
          </a:p>
          <a:p>
            <a:pPr indent="0" lvl="0" marL="0" rtl="0" algn="l">
              <a:spcBef>
                <a:spcPts val="1200"/>
              </a:spcBef>
              <a:spcAft>
                <a:spcPts val="0"/>
              </a:spcAft>
              <a:buNone/>
            </a:pPr>
            <a:r>
              <a:t/>
            </a:r>
            <a:endParaRPr b="1" sz="2100">
              <a:solidFill>
                <a:schemeClr val="dk1"/>
              </a:solidFill>
            </a:endParaRPr>
          </a:p>
          <a:p>
            <a:pPr indent="0" lvl="0" marL="0" rtl="0" algn="l">
              <a:spcBef>
                <a:spcPts val="1200"/>
              </a:spcBef>
              <a:spcAft>
                <a:spcPts val="1200"/>
              </a:spcAft>
              <a:buNone/>
            </a:pPr>
            <a:r>
              <a:t/>
            </a:r>
            <a:endParaRPr/>
          </a:p>
        </p:txBody>
      </p:sp>
      <p:pic>
        <p:nvPicPr>
          <p:cNvPr id="90" name="Google Shape;90;p16"/>
          <p:cNvPicPr preferRelativeResize="0"/>
          <p:nvPr/>
        </p:nvPicPr>
        <p:blipFill>
          <a:blip r:embed="rId4">
            <a:alphaModFix/>
          </a:blip>
          <a:stretch>
            <a:fillRect/>
          </a:stretch>
        </p:blipFill>
        <p:spPr>
          <a:xfrm>
            <a:off x="2765225" y="83675"/>
            <a:ext cx="3533775" cy="1295400"/>
          </a:xfrm>
          <a:prstGeom prst="rect">
            <a:avLst/>
          </a:prstGeom>
          <a:noFill/>
          <a:ln>
            <a:noFill/>
          </a:ln>
        </p:spPr>
      </p:pic>
      <p:pic>
        <p:nvPicPr>
          <p:cNvPr id="91" name="Google Shape;91;p16"/>
          <p:cNvPicPr preferRelativeResize="0"/>
          <p:nvPr/>
        </p:nvPicPr>
        <p:blipFill>
          <a:blip r:embed="rId5">
            <a:alphaModFix/>
          </a:blip>
          <a:stretch>
            <a:fillRect/>
          </a:stretch>
        </p:blipFill>
        <p:spPr>
          <a:xfrm>
            <a:off x="5444725" y="1967025"/>
            <a:ext cx="3176475" cy="317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7"/>
          <p:cNvPicPr preferRelativeResize="0"/>
          <p:nvPr/>
        </p:nvPicPr>
        <p:blipFill>
          <a:blip r:embed="rId3">
            <a:alphaModFix/>
          </a:blip>
          <a:stretch>
            <a:fillRect/>
          </a:stretch>
        </p:blipFill>
        <p:spPr>
          <a:xfrm>
            <a:off x="2000250" y="506150"/>
            <a:ext cx="4637351" cy="4637351"/>
          </a:xfrm>
          <a:prstGeom prst="rect">
            <a:avLst/>
          </a:prstGeom>
          <a:noFill/>
          <a:ln>
            <a:noFill/>
          </a:ln>
        </p:spPr>
      </p:pic>
      <p:sp>
        <p:nvSpPr>
          <p:cNvPr id="97" name="Google Shape;97;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320">
                <a:solidFill>
                  <a:schemeClr val="accent1"/>
                </a:solidFill>
                <a:latin typeface="Comic Sans MS"/>
                <a:ea typeface="Comic Sans MS"/>
                <a:cs typeface="Comic Sans MS"/>
                <a:sym typeface="Comic Sans MS"/>
              </a:rPr>
              <a:t>Mark your Calendars! </a:t>
            </a:r>
            <a:endParaRPr sz="3320">
              <a:solidFill>
                <a:schemeClr val="accent1"/>
              </a:solidFill>
              <a:latin typeface="Comic Sans MS"/>
              <a:ea typeface="Comic Sans MS"/>
              <a:cs typeface="Comic Sans MS"/>
              <a:sym typeface="Comic Sans MS"/>
            </a:endParaRPr>
          </a:p>
        </p:txBody>
      </p:sp>
      <p:sp>
        <p:nvSpPr>
          <p:cNvPr id="98" name="Google Shape;98;p17"/>
          <p:cNvSpPr txBox="1"/>
          <p:nvPr>
            <p:ph idx="1" type="body"/>
          </p:nvPr>
        </p:nvSpPr>
        <p:spPr>
          <a:xfrm>
            <a:off x="556325" y="191525"/>
            <a:ext cx="8779200" cy="342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758"/>
          </a:p>
          <a:p>
            <a:pPr indent="-403742" lvl="0" marL="457200" rtl="0" algn="l">
              <a:spcBef>
                <a:spcPts val="1200"/>
              </a:spcBef>
              <a:spcAft>
                <a:spcPts val="0"/>
              </a:spcAft>
              <a:buClr>
                <a:schemeClr val="dk1"/>
              </a:buClr>
              <a:buSzPts val="2758"/>
              <a:buChar char="★"/>
            </a:pPr>
            <a:r>
              <a:rPr b="1" lang="en" sz="2758">
                <a:solidFill>
                  <a:schemeClr val="dk1"/>
                </a:solidFill>
              </a:rPr>
              <a:t>December 14 - Christmas party! @ 5pm-6:30 pm</a:t>
            </a:r>
            <a:endParaRPr b="1" sz="2758">
              <a:solidFill>
                <a:schemeClr val="dk1"/>
              </a:solidFill>
            </a:endParaRPr>
          </a:p>
          <a:p>
            <a:pPr indent="-403742" lvl="0" marL="457200" rtl="0" algn="l">
              <a:spcBef>
                <a:spcPts val="0"/>
              </a:spcBef>
              <a:spcAft>
                <a:spcPts val="0"/>
              </a:spcAft>
              <a:buClr>
                <a:schemeClr val="dk1"/>
              </a:buClr>
              <a:buSzPts val="2758"/>
              <a:buChar char="★"/>
            </a:pPr>
            <a:r>
              <a:rPr b="1" lang="en" sz="2758">
                <a:solidFill>
                  <a:schemeClr val="dk1"/>
                </a:solidFill>
              </a:rPr>
              <a:t>December 20th- Semester report cards and minimum day</a:t>
            </a:r>
            <a:endParaRPr b="1" sz="2758">
              <a:solidFill>
                <a:schemeClr val="dk1"/>
              </a:solidFill>
            </a:endParaRPr>
          </a:p>
          <a:p>
            <a:pPr indent="-403742" lvl="0" marL="457200" rtl="0" algn="l">
              <a:spcBef>
                <a:spcPts val="0"/>
              </a:spcBef>
              <a:spcAft>
                <a:spcPts val="0"/>
              </a:spcAft>
              <a:buClr>
                <a:schemeClr val="dk1"/>
              </a:buClr>
              <a:buSzPts val="2758"/>
              <a:buChar char="★"/>
            </a:pPr>
            <a:r>
              <a:rPr b="1" lang="en" sz="2758">
                <a:solidFill>
                  <a:schemeClr val="dk1"/>
                </a:solidFill>
              </a:rPr>
              <a:t>December 21st- Jan 2nd- Winter Break</a:t>
            </a:r>
            <a:endParaRPr b="1" sz="2758">
              <a:solidFill>
                <a:schemeClr val="dk1"/>
              </a:solidFill>
            </a:endParaRPr>
          </a:p>
          <a:p>
            <a:pPr indent="0" lvl="0" marL="457200" rtl="0" algn="l">
              <a:spcBef>
                <a:spcPts val="1200"/>
              </a:spcBef>
              <a:spcAft>
                <a:spcPts val="12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