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Lst>
  <p:sldSz cy="5143500" cx="9144000"/>
  <p:notesSz cx="6858000" cy="9144000"/>
  <p:embeddedFontLst>
    <p:embeddedFont>
      <p:font typeface="Lobster"/>
      <p:regular r:id="rId1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11" Type="http://schemas.openxmlformats.org/officeDocument/2006/relationships/font" Target="fonts/Lobster-regular.fntdata"/><Relationship Id="rId10" Type="http://schemas.openxmlformats.org/officeDocument/2006/relationships/slide" Target="slides/slide5.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2a22154eb9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2a22154eb9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2a22154eb9a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2a22154eb9a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2a22154eb9a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2a22154eb9a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2a317870e8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2a317870e8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2a38ec3816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2a38ec3816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0.jpg"/><Relationship Id="rId4" Type="http://schemas.openxmlformats.org/officeDocument/2006/relationships/image" Target="../media/image6.jpg"/><Relationship Id="rId5" Type="http://schemas.openxmlformats.org/officeDocument/2006/relationships/image" Target="../media/image7.jpg"/><Relationship Id="rId6" Type="http://schemas.openxmlformats.org/officeDocument/2006/relationships/image" Target="../media/image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13.jpg"/><Relationship Id="rId5" Type="http://schemas.openxmlformats.org/officeDocument/2006/relationships/image" Target="../media/image8.jpg"/><Relationship Id="rId6" Type="http://schemas.openxmlformats.org/officeDocument/2006/relationships/image" Target="../media/image5.jpg"/><Relationship Id="rId7" Type="http://schemas.openxmlformats.org/officeDocument/2006/relationships/image" Target="../media/image1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jpg"/><Relationship Id="rId4" Type="http://schemas.openxmlformats.org/officeDocument/2006/relationships/image" Target="../media/image3.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790026" y="96625"/>
            <a:ext cx="7450200" cy="10428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solidFill>
                  <a:srgbClr val="6D9EEB"/>
                </a:solidFill>
                <a:latin typeface="Lobster"/>
                <a:ea typeface="Lobster"/>
                <a:cs typeface="Lobster"/>
                <a:sym typeface="Lobster"/>
              </a:rPr>
              <a:t>January </a:t>
            </a:r>
            <a:r>
              <a:rPr lang="en">
                <a:solidFill>
                  <a:srgbClr val="6D9EEB"/>
                </a:solidFill>
                <a:latin typeface="Lobster"/>
                <a:ea typeface="Lobster"/>
                <a:cs typeface="Lobster"/>
                <a:sym typeface="Lobster"/>
              </a:rPr>
              <a:t>Newsletter</a:t>
            </a:r>
            <a:endParaRPr>
              <a:solidFill>
                <a:srgbClr val="6D9EEB"/>
              </a:solidFill>
              <a:latin typeface="Lobster"/>
              <a:ea typeface="Lobster"/>
              <a:cs typeface="Lobster"/>
              <a:sym typeface="Lobster"/>
            </a:endParaRPr>
          </a:p>
        </p:txBody>
      </p:sp>
      <p:pic>
        <p:nvPicPr>
          <p:cNvPr id="55" name="Google Shape;55;p13"/>
          <p:cNvPicPr preferRelativeResize="0"/>
          <p:nvPr/>
        </p:nvPicPr>
        <p:blipFill>
          <a:blip r:embed="rId3">
            <a:alphaModFix/>
          </a:blip>
          <a:stretch>
            <a:fillRect/>
          </a:stretch>
        </p:blipFill>
        <p:spPr>
          <a:xfrm>
            <a:off x="3203075" y="3312975"/>
            <a:ext cx="2441328" cy="1745550"/>
          </a:xfrm>
          <a:prstGeom prst="rect">
            <a:avLst/>
          </a:prstGeom>
          <a:noFill/>
          <a:ln>
            <a:noFill/>
          </a:ln>
        </p:spPr>
      </p:pic>
      <p:sp>
        <p:nvSpPr>
          <p:cNvPr id="56" name="Google Shape;56;p13"/>
          <p:cNvSpPr txBox="1"/>
          <p:nvPr>
            <p:ph idx="1" type="subTitle"/>
          </p:nvPr>
        </p:nvSpPr>
        <p:spPr>
          <a:xfrm>
            <a:off x="311700" y="1461975"/>
            <a:ext cx="8520600" cy="2164800"/>
          </a:xfrm>
          <a:prstGeom prst="rect">
            <a:avLst/>
          </a:prstGeom>
        </p:spPr>
        <p:txBody>
          <a:bodyPr anchorCtr="0" anchor="t" bIns="91425" lIns="91425" spcFirstLastPara="1" rIns="91425" wrap="square" tIns="91425">
            <a:normAutofit lnSpcReduction="10000"/>
          </a:bodyPr>
          <a:lstStyle/>
          <a:p>
            <a:pPr indent="0" lvl="0" marL="0" rtl="0" algn="ctr">
              <a:spcBef>
                <a:spcPts val="0"/>
              </a:spcBef>
              <a:spcAft>
                <a:spcPts val="0"/>
              </a:spcAft>
              <a:buNone/>
            </a:pPr>
            <a:r>
              <a:rPr lang="en"/>
              <a:t>Happy New Year! We hope</a:t>
            </a:r>
            <a:r>
              <a:rPr lang="en"/>
              <a:t> everyone is having a restful winter break! In this letter we will be going over Student of the Month from November, the Holiday Party we had before winter break, January birthdays and upcoming events.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14"/>
          <p:cNvSpPr txBox="1"/>
          <p:nvPr>
            <p:ph type="title"/>
          </p:nvPr>
        </p:nvSpPr>
        <p:spPr>
          <a:xfrm>
            <a:off x="311700" y="7287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 sz="2920">
                <a:solidFill>
                  <a:srgbClr val="4A86E8"/>
                </a:solidFill>
                <a:latin typeface="Lobster"/>
                <a:ea typeface="Lobster"/>
                <a:cs typeface="Lobster"/>
                <a:sym typeface="Lobster"/>
              </a:rPr>
              <a:t>November’s Student of the Month</a:t>
            </a:r>
            <a:endParaRPr sz="2920">
              <a:solidFill>
                <a:srgbClr val="4A86E8"/>
              </a:solidFill>
              <a:latin typeface="Lobster"/>
              <a:ea typeface="Lobster"/>
              <a:cs typeface="Lobster"/>
              <a:sym typeface="Lobster"/>
            </a:endParaRPr>
          </a:p>
        </p:txBody>
      </p:sp>
      <p:pic>
        <p:nvPicPr>
          <p:cNvPr id="62" name="Google Shape;62;p14"/>
          <p:cNvPicPr preferRelativeResize="0"/>
          <p:nvPr/>
        </p:nvPicPr>
        <p:blipFill>
          <a:blip r:embed="rId3">
            <a:alphaModFix/>
          </a:blip>
          <a:stretch>
            <a:fillRect/>
          </a:stretch>
        </p:blipFill>
        <p:spPr>
          <a:xfrm>
            <a:off x="208650" y="1051275"/>
            <a:ext cx="1628550" cy="2105600"/>
          </a:xfrm>
          <a:prstGeom prst="rect">
            <a:avLst/>
          </a:prstGeom>
          <a:noFill/>
          <a:ln>
            <a:noFill/>
          </a:ln>
        </p:spPr>
      </p:pic>
      <p:pic>
        <p:nvPicPr>
          <p:cNvPr id="63" name="Google Shape;63;p14"/>
          <p:cNvPicPr preferRelativeResize="0"/>
          <p:nvPr/>
        </p:nvPicPr>
        <p:blipFill>
          <a:blip r:embed="rId4">
            <a:alphaModFix/>
          </a:blip>
          <a:stretch>
            <a:fillRect/>
          </a:stretch>
        </p:blipFill>
        <p:spPr>
          <a:xfrm>
            <a:off x="6704725" y="984924"/>
            <a:ext cx="2283891" cy="2105600"/>
          </a:xfrm>
          <a:prstGeom prst="rect">
            <a:avLst/>
          </a:prstGeom>
          <a:noFill/>
          <a:ln>
            <a:noFill/>
          </a:ln>
        </p:spPr>
      </p:pic>
      <p:sp>
        <p:nvSpPr>
          <p:cNvPr id="64" name="Google Shape;64;p14"/>
          <p:cNvSpPr/>
          <p:nvPr/>
        </p:nvSpPr>
        <p:spPr>
          <a:xfrm>
            <a:off x="69600" y="3156875"/>
            <a:ext cx="1767600" cy="465300"/>
          </a:xfrm>
          <a:prstGeom prst="upArrowCallout">
            <a:avLst>
              <a:gd fmla="val 25000" name="adj1"/>
              <a:gd fmla="val 25000" name="adj2"/>
              <a:gd fmla="val 25000" name="adj3"/>
              <a:gd fmla="val 64977" name="adj4"/>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5" name="Google Shape;65;p14"/>
          <p:cNvSpPr txBox="1"/>
          <p:nvPr/>
        </p:nvSpPr>
        <p:spPr>
          <a:xfrm>
            <a:off x="139050" y="3262850"/>
            <a:ext cx="1628700" cy="186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2"/>
                </a:solidFill>
              </a:rPr>
              <a:t>William Disbrough</a:t>
            </a:r>
            <a:endParaRPr>
              <a:solidFill>
                <a:schemeClr val="dk2"/>
              </a:solidFill>
            </a:endParaRPr>
          </a:p>
        </p:txBody>
      </p:sp>
      <p:sp>
        <p:nvSpPr>
          <p:cNvPr id="66" name="Google Shape;66;p14"/>
          <p:cNvSpPr/>
          <p:nvPr/>
        </p:nvSpPr>
        <p:spPr>
          <a:xfrm>
            <a:off x="7323200" y="3123200"/>
            <a:ext cx="1293300" cy="465300"/>
          </a:xfrm>
          <a:prstGeom prst="upArrowCallout">
            <a:avLst>
              <a:gd fmla="val 25000" name="adj1"/>
              <a:gd fmla="val 25000" name="adj2"/>
              <a:gd fmla="val 25000" name="adj3"/>
              <a:gd fmla="val 64977" name="adj4"/>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67" name="Google Shape;67;p14"/>
          <p:cNvPicPr preferRelativeResize="0"/>
          <p:nvPr/>
        </p:nvPicPr>
        <p:blipFill>
          <a:blip r:embed="rId5">
            <a:alphaModFix/>
          </a:blip>
          <a:stretch>
            <a:fillRect/>
          </a:stretch>
        </p:blipFill>
        <p:spPr>
          <a:xfrm>
            <a:off x="2268700" y="2571759"/>
            <a:ext cx="1767598" cy="2347628"/>
          </a:xfrm>
          <a:prstGeom prst="rect">
            <a:avLst/>
          </a:prstGeom>
          <a:noFill/>
          <a:ln>
            <a:noFill/>
          </a:ln>
        </p:spPr>
      </p:pic>
      <p:pic>
        <p:nvPicPr>
          <p:cNvPr id="68" name="Google Shape;68;p14"/>
          <p:cNvPicPr preferRelativeResize="0"/>
          <p:nvPr/>
        </p:nvPicPr>
        <p:blipFill>
          <a:blip r:embed="rId6">
            <a:alphaModFix/>
          </a:blip>
          <a:stretch>
            <a:fillRect/>
          </a:stretch>
        </p:blipFill>
        <p:spPr>
          <a:xfrm>
            <a:off x="4476948" y="2571752"/>
            <a:ext cx="2003715" cy="2347628"/>
          </a:xfrm>
          <a:prstGeom prst="rect">
            <a:avLst/>
          </a:prstGeom>
          <a:noFill/>
          <a:ln>
            <a:noFill/>
          </a:ln>
        </p:spPr>
      </p:pic>
      <p:sp>
        <p:nvSpPr>
          <p:cNvPr id="69" name="Google Shape;69;p14"/>
          <p:cNvSpPr txBox="1"/>
          <p:nvPr/>
        </p:nvSpPr>
        <p:spPr>
          <a:xfrm>
            <a:off x="7323200" y="3262850"/>
            <a:ext cx="1488600" cy="33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2"/>
                </a:solidFill>
              </a:rPr>
              <a:t>Gavin Hunter</a:t>
            </a:r>
            <a:endParaRPr>
              <a:solidFill>
                <a:schemeClr val="dk2"/>
              </a:solidFill>
            </a:endParaRPr>
          </a:p>
        </p:txBody>
      </p:sp>
      <p:sp>
        <p:nvSpPr>
          <p:cNvPr id="70" name="Google Shape;70;p14"/>
          <p:cNvSpPr/>
          <p:nvPr/>
        </p:nvSpPr>
        <p:spPr>
          <a:xfrm>
            <a:off x="2551825" y="1993600"/>
            <a:ext cx="1156200" cy="572700"/>
          </a:xfrm>
          <a:prstGeom prst="downArrowCallout">
            <a:avLst>
              <a:gd fmla="val 25000" name="adj1"/>
              <a:gd fmla="val 25000" name="adj2"/>
              <a:gd fmla="val 25000" name="adj3"/>
              <a:gd fmla="val 64977" name="adj4"/>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1" name="Google Shape;71;p14"/>
          <p:cNvSpPr txBox="1"/>
          <p:nvPr/>
        </p:nvSpPr>
        <p:spPr>
          <a:xfrm>
            <a:off x="2551825" y="1993600"/>
            <a:ext cx="1628700" cy="33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2"/>
                </a:solidFill>
              </a:rPr>
              <a:t>Hailey Kress</a:t>
            </a:r>
            <a:endParaRPr>
              <a:solidFill>
                <a:schemeClr val="dk2"/>
              </a:solidFill>
            </a:endParaRPr>
          </a:p>
        </p:txBody>
      </p:sp>
      <p:sp>
        <p:nvSpPr>
          <p:cNvPr id="72" name="Google Shape;72;p14"/>
          <p:cNvSpPr/>
          <p:nvPr/>
        </p:nvSpPr>
        <p:spPr>
          <a:xfrm>
            <a:off x="4704900" y="1940450"/>
            <a:ext cx="1428900" cy="465300"/>
          </a:xfrm>
          <a:prstGeom prst="downArrowCallout">
            <a:avLst>
              <a:gd fmla="val 25000" name="adj1"/>
              <a:gd fmla="val 25000" name="adj2"/>
              <a:gd fmla="val 25000" name="adj3"/>
              <a:gd fmla="val 64977" name="adj4"/>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3" name="Google Shape;73;p14"/>
          <p:cNvSpPr txBox="1"/>
          <p:nvPr/>
        </p:nvSpPr>
        <p:spPr>
          <a:xfrm>
            <a:off x="4795975" y="1907825"/>
            <a:ext cx="1293300" cy="25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2"/>
                </a:solidFill>
              </a:rPr>
              <a:t>Castiel</a:t>
            </a:r>
            <a:r>
              <a:rPr lang="en">
                <a:solidFill>
                  <a:schemeClr val="dk2"/>
                </a:solidFill>
              </a:rPr>
              <a:t> Bates</a:t>
            </a:r>
            <a:endParaRPr>
              <a:solidFill>
                <a:schemeClr val="dk2"/>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7" name="Shape 77"/>
        <p:cNvGrpSpPr/>
        <p:nvPr/>
      </p:nvGrpSpPr>
      <p:grpSpPr>
        <a:xfrm>
          <a:off x="0" y="0"/>
          <a:ext cx="0" cy="0"/>
          <a:chOff x="0" y="0"/>
          <a:chExt cx="0" cy="0"/>
        </a:xfrm>
      </p:grpSpPr>
      <p:sp>
        <p:nvSpPr>
          <p:cNvPr id="78" name="Google Shape;78;p15"/>
          <p:cNvSpPr txBox="1"/>
          <p:nvPr>
            <p:ph type="title"/>
          </p:nvPr>
        </p:nvSpPr>
        <p:spPr>
          <a:xfrm>
            <a:off x="311700" y="-16045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 sz="3720">
                <a:solidFill>
                  <a:srgbClr val="FF0000"/>
                </a:solidFill>
                <a:latin typeface="Lobster"/>
                <a:ea typeface="Lobster"/>
                <a:cs typeface="Lobster"/>
                <a:sym typeface="Lobster"/>
              </a:rPr>
              <a:t>H</a:t>
            </a:r>
            <a:r>
              <a:rPr lang="en" sz="3720">
                <a:solidFill>
                  <a:srgbClr val="4ACF05"/>
                </a:solidFill>
                <a:latin typeface="Lobster"/>
                <a:ea typeface="Lobster"/>
                <a:cs typeface="Lobster"/>
                <a:sym typeface="Lobster"/>
              </a:rPr>
              <a:t>o</a:t>
            </a:r>
            <a:r>
              <a:rPr lang="en" sz="3720">
                <a:solidFill>
                  <a:srgbClr val="FF0000"/>
                </a:solidFill>
                <a:latin typeface="Lobster"/>
                <a:ea typeface="Lobster"/>
                <a:cs typeface="Lobster"/>
                <a:sym typeface="Lobster"/>
              </a:rPr>
              <a:t>l</a:t>
            </a:r>
            <a:r>
              <a:rPr lang="en" sz="3720">
                <a:solidFill>
                  <a:srgbClr val="4ACF05"/>
                </a:solidFill>
                <a:latin typeface="Lobster"/>
                <a:ea typeface="Lobster"/>
                <a:cs typeface="Lobster"/>
                <a:sym typeface="Lobster"/>
              </a:rPr>
              <a:t>i</a:t>
            </a:r>
            <a:r>
              <a:rPr lang="en" sz="3720">
                <a:solidFill>
                  <a:srgbClr val="FF0000"/>
                </a:solidFill>
                <a:latin typeface="Lobster"/>
                <a:ea typeface="Lobster"/>
                <a:cs typeface="Lobster"/>
                <a:sym typeface="Lobster"/>
              </a:rPr>
              <a:t>d</a:t>
            </a:r>
            <a:r>
              <a:rPr lang="en" sz="3720">
                <a:solidFill>
                  <a:srgbClr val="4ACF05"/>
                </a:solidFill>
                <a:latin typeface="Lobster"/>
                <a:ea typeface="Lobster"/>
                <a:cs typeface="Lobster"/>
                <a:sym typeface="Lobster"/>
              </a:rPr>
              <a:t>a</a:t>
            </a:r>
            <a:r>
              <a:rPr lang="en" sz="3720">
                <a:solidFill>
                  <a:srgbClr val="FF0000"/>
                </a:solidFill>
                <a:latin typeface="Lobster"/>
                <a:ea typeface="Lobster"/>
                <a:cs typeface="Lobster"/>
                <a:sym typeface="Lobster"/>
              </a:rPr>
              <a:t>y </a:t>
            </a:r>
            <a:r>
              <a:rPr lang="en" sz="3720">
                <a:solidFill>
                  <a:srgbClr val="4ACF05"/>
                </a:solidFill>
                <a:latin typeface="Lobster"/>
                <a:ea typeface="Lobster"/>
                <a:cs typeface="Lobster"/>
                <a:sym typeface="Lobster"/>
              </a:rPr>
              <a:t>P</a:t>
            </a:r>
            <a:r>
              <a:rPr lang="en" sz="3720">
                <a:solidFill>
                  <a:srgbClr val="FF0000"/>
                </a:solidFill>
                <a:latin typeface="Lobster"/>
                <a:ea typeface="Lobster"/>
                <a:cs typeface="Lobster"/>
                <a:sym typeface="Lobster"/>
              </a:rPr>
              <a:t>a</a:t>
            </a:r>
            <a:r>
              <a:rPr lang="en" sz="3720">
                <a:solidFill>
                  <a:srgbClr val="4ACF05"/>
                </a:solidFill>
                <a:latin typeface="Lobster"/>
                <a:ea typeface="Lobster"/>
                <a:cs typeface="Lobster"/>
                <a:sym typeface="Lobster"/>
              </a:rPr>
              <a:t>r</a:t>
            </a:r>
            <a:r>
              <a:rPr lang="en" sz="3720">
                <a:solidFill>
                  <a:srgbClr val="FF0000"/>
                </a:solidFill>
                <a:latin typeface="Lobster"/>
                <a:ea typeface="Lobster"/>
                <a:cs typeface="Lobster"/>
                <a:sym typeface="Lobster"/>
              </a:rPr>
              <a:t>t</a:t>
            </a:r>
            <a:r>
              <a:rPr lang="en" sz="3720">
                <a:solidFill>
                  <a:srgbClr val="4ACF05"/>
                </a:solidFill>
                <a:latin typeface="Lobster"/>
                <a:ea typeface="Lobster"/>
                <a:cs typeface="Lobster"/>
                <a:sym typeface="Lobster"/>
              </a:rPr>
              <a:t>y</a:t>
            </a:r>
            <a:r>
              <a:rPr lang="en" sz="3720">
                <a:solidFill>
                  <a:srgbClr val="FF0000"/>
                </a:solidFill>
                <a:latin typeface="Lobster"/>
                <a:ea typeface="Lobster"/>
                <a:cs typeface="Lobster"/>
                <a:sym typeface="Lobster"/>
              </a:rPr>
              <a:t>!</a:t>
            </a:r>
            <a:endParaRPr sz="3720">
              <a:solidFill>
                <a:srgbClr val="FF0000"/>
              </a:solidFill>
              <a:latin typeface="Lobster"/>
              <a:ea typeface="Lobster"/>
              <a:cs typeface="Lobster"/>
              <a:sym typeface="Lobster"/>
            </a:endParaRPr>
          </a:p>
        </p:txBody>
      </p:sp>
      <p:sp>
        <p:nvSpPr>
          <p:cNvPr id="79" name="Google Shape;79;p15"/>
          <p:cNvSpPr txBox="1"/>
          <p:nvPr>
            <p:ph idx="1" type="body"/>
          </p:nvPr>
        </p:nvSpPr>
        <p:spPr>
          <a:xfrm>
            <a:off x="380100" y="412250"/>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b="1" lang="en">
                <a:solidFill>
                  <a:schemeClr val="dk1"/>
                </a:solidFill>
              </a:rPr>
              <a:t>Our Holiday Party was held on December 14th and I would like to thank everyone who donated and helped out with the party. Our winner for the gingerbread house making contest was Aubri Humphries. Lillian Weaver came in 2nd and Jayce Arsanis was 3rd. Richard Bargas was recognized for the most artistic and </a:t>
            </a:r>
            <a:r>
              <a:rPr b="1" lang="en">
                <a:solidFill>
                  <a:schemeClr val="dk1"/>
                </a:solidFill>
              </a:rPr>
              <a:t>Phoenix</a:t>
            </a:r>
            <a:r>
              <a:rPr b="1" lang="en">
                <a:solidFill>
                  <a:schemeClr val="dk1"/>
                </a:solidFill>
              </a:rPr>
              <a:t> Stowell for most creative ideas! Good job everyone.</a:t>
            </a:r>
            <a:endParaRPr b="1">
              <a:solidFill>
                <a:schemeClr val="dk1"/>
              </a:solidFill>
            </a:endParaRPr>
          </a:p>
        </p:txBody>
      </p:sp>
      <p:pic>
        <p:nvPicPr>
          <p:cNvPr id="80" name="Google Shape;80;p15"/>
          <p:cNvPicPr preferRelativeResize="0"/>
          <p:nvPr/>
        </p:nvPicPr>
        <p:blipFill>
          <a:blip r:embed="rId4">
            <a:alphaModFix/>
          </a:blip>
          <a:stretch>
            <a:fillRect/>
          </a:stretch>
        </p:blipFill>
        <p:spPr>
          <a:xfrm>
            <a:off x="198825" y="3040575"/>
            <a:ext cx="1962552" cy="1829352"/>
          </a:xfrm>
          <a:prstGeom prst="rect">
            <a:avLst/>
          </a:prstGeom>
          <a:noFill/>
          <a:ln>
            <a:noFill/>
          </a:ln>
        </p:spPr>
      </p:pic>
      <p:pic>
        <p:nvPicPr>
          <p:cNvPr id="81" name="Google Shape;81;p15"/>
          <p:cNvPicPr preferRelativeResize="0"/>
          <p:nvPr/>
        </p:nvPicPr>
        <p:blipFill>
          <a:blip r:embed="rId5">
            <a:alphaModFix/>
          </a:blip>
          <a:stretch>
            <a:fillRect/>
          </a:stretch>
        </p:blipFill>
        <p:spPr>
          <a:xfrm>
            <a:off x="2571580" y="2298175"/>
            <a:ext cx="1617400" cy="2571750"/>
          </a:xfrm>
          <a:prstGeom prst="rect">
            <a:avLst/>
          </a:prstGeom>
          <a:noFill/>
          <a:ln>
            <a:noFill/>
          </a:ln>
        </p:spPr>
      </p:pic>
      <p:pic>
        <p:nvPicPr>
          <p:cNvPr id="82" name="Google Shape;82;p15"/>
          <p:cNvPicPr preferRelativeResize="0"/>
          <p:nvPr/>
        </p:nvPicPr>
        <p:blipFill>
          <a:blip r:embed="rId6">
            <a:alphaModFix/>
          </a:blip>
          <a:stretch>
            <a:fillRect/>
          </a:stretch>
        </p:blipFill>
        <p:spPr>
          <a:xfrm>
            <a:off x="7032121" y="2571750"/>
            <a:ext cx="1649705" cy="2191048"/>
          </a:xfrm>
          <a:prstGeom prst="rect">
            <a:avLst/>
          </a:prstGeom>
          <a:noFill/>
          <a:ln>
            <a:noFill/>
          </a:ln>
        </p:spPr>
      </p:pic>
      <p:sp>
        <p:nvSpPr>
          <p:cNvPr id="83" name="Google Shape;83;p15"/>
          <p:cNvSpPr txBox="1"/>
          <p:nvPr/>
        </p:nvSpPr>
        <p:spPr>
          <a:xfrm>
            <a:off x="6306250" y="396700"/>
            <a:ext cx="2859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pic>
        <p:nvPicPr>
          <p:cNvPr id="84" name="Google Shape;84;p15"/>
          <p:cNvPicPr preferRelativeResize="0"/>
          <p:nvPr/>
        </p:nvPicPr>
        <p:blipFill>
          <a:blip r:embed="rId7">
            <a:alphaModFix/>
          </a:blip>
          <a:stretch>
            <a:fillRect/>
          </a:stretch>
        </p:blipFill>
        <p:spPr>
          <a:xfrm>
            <a:off x="4376850" y="2818900"/>
            <a:ext cx="2499348" cy="152427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8" name="Shape 88"/>
        <p:cNvGrpSpPr/>
        <p:nvPr/>
      </p:nvGrpSpPr>
      <p:grpSpPr>
        <a:xfrm>
          <a:off x="0" y="0"/>
          <a:ext cx="0" cy="0"/>
          <a:chOff x="0" y="0"/>
          <a:chExt cx="0" cy="0"/>
        </a:xfrm>
      </p:grpSpPr>
      <p:sp>
        <p:nvSpPr>
          <p:cNvPr id="89" name="Google Shape;89;p16"/>
          <p:cNvSpPr txBox="1"/>
          <p:nvPr>
            <p:ph type="title"/>
          </p:nvPr>
        </p:nvSpPr>
        <p:spPr>
          <a:xfrm>
            <a:off x="311700" y="12605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 sz="2920">
                <a:solidFill>
                  <a:srgbClr val="76A5AF"/>
                </a:solidFill>
                <a:latin typeface="Lobster"/>
                <a:ea typeface="Lobster"/>
                <a:cs typeface="Lobster"/>
                <a:sym typeface="Lobster"/>
              </a:rPr>
              <a:t>January Birthdays</a:t>
            </a:r>
            <a:endParaRPr sz="2920">
              <a:solidFill>
                <a:srgbClr val="76A5AF"/>
              </a:solidFill>
              <a:latin typeface="Lobster"/>
              <a:ea typeface="Lobster"/>
              <a:cs typeface="Lobster"/>
              <a:sym typeface="Lobster"/>
            </a:endParaRPr>
          </a:p>
        </p:txBody>
      </p:sp>
      <p:sp>
        <p:nvSpPr>
          <p:cNvPr id="90" name="Google Shape;90;p1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74650" lvl="0" marL="457200" rtl="0" algn="l">
              <a:spcBef>
                <a:spcPts val="0"/>
              </a:spcBef>
              <a:spcAft>
                <a:spcPts val="0"/>
              </a:spcAft>
              <a:buClr>
                <a:schemeClr val="dk1"/>
              </a:buClr>
              <a:buSzPts val="2300"/>
              <a:buChar char="●"/>
            </a:pPr>
            <a:r>
              <a:rPr b="1" lang="en" sz="2300">
                <a:solidFill>
                  <a:schemeClr val="dk1"/>
                </a:solidFill>
              </a:rPr>
              <a:t>Lilly Steele -January 12th </a:t>
            </a:r>
            <a:endParaRPr b="1" sz="2300">
              <a:solidFill>
                <a:schemeClr val="dk1"/>
              </a:solidFill>
            </a:endParaRPr>
          </a:p>
          <a:p>
            <a:pPr indent="-374650" lvl="0" marL="457200" rtl="0" algn="l">
              <a:spcBef>
                <a:spcPts val="0"/>
              </a:spcBef>
              <a:spcAft>
                <a:spcPts val="0"/>
              </a:spcAft>
              <a:buClr>
                <a:schemeClr val="dk1"/>
              </a:buClr>
              <a:buSzPts val="2300"/>
              <a:buChar char="●"/>
            </a:pPr>
            <a:r>
              <a:rPr b="1" lang="en" sz="2300">
                <a:solidFill>
                  <a:schemeClr val="dk1"/>
                </a:solidFill>
              </a:rPr>
              <a:t>Za’meerah Johnson- January 14th</a:t>
            </a:r>
            <a:endParaRPr b="1" sz="2300">
              <a:solidFill>
                <a:schemeClr val="dk1"/>
              </a:solidFill>
            </a:endParaRPr>
          </a:p>
          <a:p>
            <a:pPr indent="-374650" lvl="0" marL="457200" rtl="0" algn="l">
              <a:spcBef>
                <a:spcPts val="0"/>
              </a:spcBef>
              <a:spcAft>
                <a:spcPts val="0"/>
              </a:spcAft>
              <a:buClr>
                <a:schemeClr val="dk1"/>
              </a:buClr>
              <a:buSzPts val="2300"/>
              <a:buChar char="●"/>
            </a:pPr>
            <a:r>
              <a:rPr b="1" lang="en" sz="2300">
                <a:solidFill>
                  <a:schemeClr val="dk1"/>
                </a:solidFill>
              </a:rPr>
              <a:t>David Taylor -January 18th</a:t>
            </a:r>
            <a:endParaRPr b="1" sz="2300">
              <a:solidFill>
                <a:schemeClr val="dk1"/>
              </a:solidFill>
            </a:endParaRPr>
          </a:p>
          <a:p>
            <a:pPr indent="0" lvl="0" marL="457200" rtl="0" algn="l">
              <a:spcBef>
                <a:spcPts val="1200"/>
              </a:spcBef>
              <a:spcAft>
                <a:spcPts val="1200"/>
              </a:spcAft>
              <a:buNone/>
            </a:pPr>
            <a:r>
              <a:t/>
            </a:r>
            <a:endParaRPr/>
          </a:p>
        </p:txBody>
      </p:sp>
      <p:pic>
        <p:nvPicPr>
          <p:cNvPr id="91" name="Google Shape;91;p16"/>
          <p:cNvPicPr preferRelativeResize="0"/>
          <p:nvPr/>
        </p:nvPicPr>
        <p:blipFill>
          <a:blip r:embed="rId4">
            <a:alphaModFix/>
          </a:blip>
          <a:stretch>
            <a:fillRect/>
          </a:stretch>
        </p:blipFill>
        <p:spPr>
          <a:xfrm>
            <a:off x="5735600" y="1415450"/>
            <a:ext cx="3328649" cy="332864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5" name="Shape 95"/>
        <p:cNvGrpSpPr/>
        <p:nvPr/>
      </p:nvGrpSpPr>
      <p:grpSpPr>
        <a:xfrm>
          <a:off x="0" y="0"/>
          <a:ext cx="0" cy="0"/>
          <a:chOff x="0" y="0"/>
          <a:chExt cx="0" cy="0"/>
        </a:xfrm>
      </p:grpSpPr>
      <p:sp>
        <p:nvSpPr>
          <p:cNvPr id="96" name="Google Shape;96;p17"/>
          <p:cNvSpPr txBox="1"/>
          <p:nvPr>
            <p:ph type="title"/>
          </p:nvPr>
        </p:nvSpPr>
        <p:spPr>
          <a:xfrm>
            <a:off x="205375" y="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 sz="3220">
                <a:solidFill>
                  <a:srgbClr val="45818E"/>
                </a:solidFill>
                <a:latin typeface="Lobster"/>
                <a:ea typeface="Lobster"/>
                <a:cs typeface="Lobster"/>
                <a:sym typeface="Lobster"/>
              </a:rPr>
              <a:t>Mark your calendar</a:t>
            </a:r>
            <a:endParaRPr sz="3220">
              <a:solidFill>
                <a:srgbClr val="45818E"/>
              </a:solidFill>
              <a:latin typeface="Lobster"/>
              <a:ea typeface="Lobster"/>
              <a:cs typeface="Lobster"/>
              <a:sym typeface="Lobster"/>
            </a:endParaRPr>
          </a:p>
        </p:txBody>
      </p:sp>
      <p:sp>
        <p:nvSpPr>
          <p:cNvPr id="97" name="Google Shape;97;p1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61950" lvl="0" marL="457200" rtl="0" algn="l">
              <a:spcBef>
                <a:spcPts val="0"/>
              </a:spcBef>
              <a:spcAft>
                <a:spcPts val="0"/>
              </a:spcAft>
              <a:buClr>
                <a:schemeClr val="dk1"/>
              </a:buClr>
              <a:buSzPts val="2100"/>
              <a:buChar char="●"/>
            </a:pPr>
            <a:r>
              <a:rPr b="1" lang="en" sz="2100">
                <a:solidFill>
                  <a:schemeClr val="dk1"/>
                </a:solidFill>
              </a:rPr>
              <a:t>January 3rd- Back to school from winter break </a:t>
            </a:r>
            <a:endParaRPr b="1" sz="2100">
              <a:solidFill>
                <a:schemeClr val="dk1"/>
              </a:solidFill>
            </a:endParaRPr>
          </a:p>
          <a:p>
            <a:pPr indent="-361950" lvl="0" marL="457200" rtl="0" algn="l">
              <a:spcBef>
                <a:spcPts val="0"/>
              </a:spcBef>
              <a:spcAft>
                <a:spcPts val="0"/>
              </a:spcAft>
              <a:buClr>
                <a:schemeClr val="dk1"/>
              </a:buClr>
              <a:buSzPts val="2100"/>
              <a:buChar char="●"/>
            </a:pPr>
            <a:r>
              <a:rPr b="1" lang="en" sz="2100">
                <a:solidFill>
                  <a:schemeClr val="dk1"/>
                </a:solidFill>
              </a:rPr>
              <a:t>January 15th- Martin Luther King Jr Day (NO SCHOOL)</a:t>
            </a:r>
            <a:endParaRPr b="1" sz="2100">
              <a:solidFill>
                <a:schemeClr val="dk1"/>
              </a:solidFill>
            </a:endParaRPr>
          </a:p>
          <a:p>
            <a:pPr indent="-361950" lvl="0" marL="457200" rtl="0" algn="l">
              <a:spcBef>
                <a:spcPts val="0"/>
              </a:spcBef>
              <a:spcAft>
                <a:spcPts val="0"/>
              </a:spcAft>
              <a:buClr>
                <a:schemeClr val="dk1"/>
              </a:buClr>
              <a:buSzPts val="2100"/>
              <a:buChar char="●"/>
            </a:pPr>
            <a:r>
              <a:rPr b="1" lang="en" sz="2100">
                <a:solidFill>
                  <a:schemeClr val="dk1"/>
                </a:solidFill>
              </a:rPr>
              <a:t>January 3rd,4th and 5th we will not be serving breakfast or lunches. </a:t>
            </a:r>
            <a:endParaRPr b="1" sz="2100">
              <a:solidFill>
                <a:schemeClr val="dk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